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E8E7-1EF8-48CD-90C4-A70D7F000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7BDB4-C123-40B7-A26D-E6E92730F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4E26B-4322-4A15-89F0-17BE671D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1AFDA-0422-4E91-AC54-8E271E70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63803-EFF5-4000-8CB0-5225BF211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7A1C-BC98-4CFA-BABA-0F08CF44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595AB-2F9B-44A0-9427-CEAD7A0B1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8B216-124B-4B39-9D12-1B807FB7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2CD08-A5CC-43D3-AE7D-D0AB51BF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55D1A-CB28-4A12-8C29-CA4D7209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6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D8EF9B-D0EF-492A-83C5-233B0C8E6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31654-AD40-4001-8A6C-87A580252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9E113-339C-45D7-B0DB-7D6D38868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BF807-357B-4083-840F-B075507C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23583-541A-4FDB-9834-F05B05E5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5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CE261-FCA5-43B0-AA53-B9DAC191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0CE59-11DB-4FF3-8B1B-1B329AAE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68D98-98F8-48CB-80B8-B1C5451F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CBF4E-D78F-4E34-8099-F84EA6DD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7D388-C3AD-4585-B5A5-7A553B9F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8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0004-E5E5-47A2-AD10-ED868F57D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E3215-EDB6-4FA8-B7B7-2150D0557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87D13-CAF6-4C5B-A8B2-4C03D35F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41248-3E3E-42DF-8816-4891B726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8EF61-69E3-4789-A665-88246A4A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5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E2A2-3406-4041-8C17-D515BB69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EA526-10EB-4774-95B3-4ABB5CF74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36FFA-FCA5-48C7-AEB9-B2913287A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46006-BB9E-45FE-A8C7-4495A3A0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7F85F-726B-4A13-91AF-3DC0F45F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1D165-55B5-41B7-9767-A2C5B2BD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2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8E66-62FB-4693-B867-B8469267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B9FC3-0269-4E09-B265-564F75597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0E50-E037-4988-ABCC-15043496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3FE146-1616-46FA-AD12-DCF429C84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D4ECC-2B1C-4332-9AEF-B098766DC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D75E33-92ED-4ADC-B392-0CE4D192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1123F-8B27-4964-BF2E-8CA2904E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477FC-0E87-4F38-9892-CA47EC72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0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3E2B-7D23-4E34-B63D-29DC402A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B2974E-7BF5-454E-B4EC-98E232C1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E463F-A03A-4F65-909F-516EC0BD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BBE5A-E260-4689-A51E-7ACE2A86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3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6A4C9-2A25-44B7-98B0-8C53A48F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CF2FB-D836-4E33-8096-F430DB01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91D42-0D20-447B-B9C5-6A3EE95F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12D9-60E6-4F87-AD42-FBFC8861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3ECCA-FE55-4337-BB26-614BDEE9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00561-73EF-4409-ADF0-7DA7E75A5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488D0-A2E2-461F-B7DD-21791D0A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16B55-3EE3-48B7-BBE7-ACA3DAF8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F3483-F3F7-4967-B29A-39BD1431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6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5104-4AE1-4D48-A0EC-A67FBC06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346319-0DA6-4C2F-8082-76E12108A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34F4C-A28C-4594-B4F7-2CDFB4C84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D63F5-D1CF-4868-A443-01615A92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CA142-3D95-4978-B1B4-B0C3D61D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378C0-65DA-4B9D-8C09-15611CE10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1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9DD2C-0BED-4316-BA7A-B51961A5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6C804-1392-4530-838C-0B590922D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53B01-34BA-4950-8BD8-2DC336FE6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0D2F-4015-45C4-A3C0-A178B6985D7F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01059-4B16-4EA5-AE77-77C50A949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DBA0B-3125-4FE5-B738-DD7D9EC0E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5D72-29E1-404C-830C-DD6A1E07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9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D92B-FAE5-4735-8E46-91652191A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56776-0C52-49E5-B69F-2EBEF3C709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 Jeans</dc:creator>
  <cp:lastModifiedBy>Kenny Jeans</cp:lastModifiedBy>
  <cp:revision>1</cp:revision>
  <dcterms:created xsi:type="dcterms:W3CDTF">2022-01-07T18:45:52Z</dcterms:created>
  <dcterms:modified xsi:type="dcterms:W3CDTF">2022-01-07T18:46:08Z</dcterms:modified>
</cp:coreProperties>
</file>